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3903663" cy="2197100"/>
  <p:notesSz cx="6858000" cy="9144000"/>
  <p:defaultTextStyle>
    <a:defPPr>
      <a:defRPr lang="pt-BR"/>
    </a:defPPr>
    <a:lvl1pPr marL="0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87679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75358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63038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750716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938395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126074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313754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501433" algn="l" defTabSz="37535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2">
          <p15:clr>
            <a:srgbClr val="A4A3A4"/>
          </p15:clr>
        </p15:guide>
        <p15:guide id="2" pos="12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08" d="100"/>
          <a:sy n="208" d="100"/>
        </p:scale>
        <p:origin x="1363" y="360"/>
      </p:cViewPr>
      <p:guideLst>
        <p:guide orient="horz" pos="692"/>
        <p:guide pos="12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2775" y="682525"/>
            <a:ext cx="3318114" cy="47095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5550" y="1245024"/>
            <a:ext cx="2732564" cy="56148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7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63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5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38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26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13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01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90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00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830155" y="66117"/>
            <a:ext cx="878325" cy="140573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95183" y="66117"/>
            <a:ext cx="2569911" cy="140573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40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60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8363" y="1411841"/>
            <a:ext cx="3318114" cy="436368"/>
          </a:xfrm>
        </p:spPr>
        <p:txBody>
          <a:bodyPr anchor="t"/>
          <a:lstStyle>
            <a:lvl1pPr algn="l">
              <a:defRPr sz="17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8363" y="931225"/>
            <a:ext cx="3318114" cy="480616"/>
          </a:xfrm>
        </p:spPr>
        <p:txBody>
          <a:bodyPr anchor="b"/>
          <a:lstStyle>
            <a:lvl1pPr marL="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1pPr>
            <a:lvl2pPr marL="18767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7535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56303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75071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938395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12607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31375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501433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39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95183" y="384493"/>
            <a:ext cx="1724118" cy="1087361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984362" y="384493"/>
            <a:ext cx="1724118" cy="1087361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21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183" y="87987"/>
            <a:ext cx="3513297" cy="366183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5183" y="491805"/>
            <a:ext cx="1724796" cy="20496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87679" indent="0">
              <a:buNone/>
              <a:defRPr sz="800" b="1"/>
            </a:lvl2pPr>
            <a:lvl3pPr marL="375358" indent="0">
              <a:buNone/>
              <a:defRPr sz="700" b="1"/>
            </a:lvl3pPr>
            <a:lvl4pPr marL="563038" indent="0">
              <a:buNone/>
              <a:defRPr sz="700" b="1"/>
            </a:lvl4pPr>
            <a:lvl5pPr marL="750716" indent="0">
              <a:buNone/>
              <a:defRPr sz="700" b="1"/>
            </a:lvl5pPr>
            <a:lvl6pPr marL="938395" indent="0">
              <a:buNone/>
              <a:defRPr sz="700" b="1"/>
            </a:lvl6pPr>
            <a:lvl7pPr marL="1126074" indent="0">
              <a:buNone/>
              <a:defRPr sz="700" b="1"/>
            </a:lvl7pPr>
            <a:lvl8pPr marL="1313754" indent="0">
              <a:buNone/>
              <a:defRPr sz="700" b="1"/>
            </a:lvl8pPr>
            <a:lvl9pPr marL="1501433" indent="0">
              <a:buNone/>
              <a:defRPr sz="7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95183" y="696766"/>
            <a:ext cx="1724796" cy="1265876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983008" y="491805"/>
            <a:ext cx="1725473" cy="20496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87679" indent="0">
              <a:buNone/>
              <a:defRPr sz="800" b="1"/>
            </a:lvl2pPr>
            <a:lvl3pPr marL="375358" indent="0">
              <a:buNone/>
              <a:defRPr sz="700" b="1"/>
            </a:lvl3pPr>
            <a:lvl4pPr marL="563038" indent="0">
              <a:buNone/>
              <a:defRPr sz="700" b="1"/>
            </a:lvl4pPr>
            <a:lvl5pPr marL="750716" indent="0">
              <a:buNone/>
              <a:defRPr sz="700" b="1"/>
            </a:lvl5pPr>
            <a:lvl6pPr marL="938395" indent="0">
              <a:buNone/>
              <a:defRPr sz="700" b="1"/>
            </a:lvl6pPr>
            <a:lvl7pPr marL="1126074" indent="0">
              <a:buNone/>
              <a:defRPr sz="700" b="1"/>
            </a:lvl7pPr>
            <a:lvl8pPr marL="1313754" indent="0">
              <a:buNone/>
              <a:defRPr sz="700" b="1"/>
            </a:lvl8pPr>
            <a:lvl9pPr marL="1501433" indent="0">
              <a:buNone/>
              <a:defRPr sz="7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983008" y="696766"/>
            <a:ext cx="1725473" cy="1265876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97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014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43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185" y="87477"/>
            <a:ext cx="1284278" cy="372287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26224" y="87478"/>
            <a:ext cx="2182256" cy="1875164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5185" y="459765"/>
            <a:ext cx="1284278" cy="1502877"/>
          </a:xfrm>
        </p:spPr>
        <p:txBody>
          <a:bodyPr/>
          <a:lstStyle>
            <a:lvl1pPr marL="0" indent="0">
              <a:buNone/>
              <a:defRPr sz="600"/>
            </a:lvl1pPr>
            <a:lvl2pPr marL="187679" indent="0">
              <a:buNone/>
              <a:defRPr sz="500"/>
            </a:lvl2pPr>
            <a:lvl3pPr marL="375358" indent="0">
              <a:buNone/>
              <a:defRPr sz="400"/>
            </a:lvl3pPr>
            <a:lvl4pPr marL="563038" indent="0">
              <a:buNone/>
              <a:defRPr sz="400"/>
            </a:lvl4pPr>
            <a:lvl5pPr marL="750716" indent="0">
              <a:buNone/>
              <a:defRPr sz="400"/>
            </a:lvl5pPr>
            <a:lvl6pPr marL="938395" indent="0">
              <a:buNone/>
              <a:defRPr sz="400"/>
            </a:lvl6pPr>
            <a:lvl7pPr marL="1126074" indent="0">
              <a:buNone/>
              <a:defRPr sz="400"/>
            </a:lvl7pPr>
            <a:lvl8pPr marL="1313754" indent="0">
              <a:buNone/>
              <a:defRPr sz="400"/>
            </a:lvl8pPr>
            <a:lvl9pPr marL="1501433" indent="0">
              <a:buNone/>
              <a:defRPr sz="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35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145" y="1537971"/>
            <a:ext cx="2342198" cy="181566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65145" y="196315"/>
            <a:ext cx="2342198" cy="1318260"/>
          </a:xfrm>
        </p:spPr>
        <p:txBody>
          <a:bodyPr/>
          <a:lstStyle>
            <a:lvl1pPr marL="0" indent="0">
              <a:buNone/>
              <a:defRPr sz="1300"/>
            </a:lvl1pPr>
            <a:lvl2pPr marL="187679" indent="0">
              <a:buNone/>
              <a:defRPr sz="1100"/>
            </a:lvl2pPr>
            <a:lvl3pPr marL="375358" indent="0">
              <a:buNone/>
              <a:defRPr sz="1000"/>
            </a:lvl3pPr>
            <a:lvl4pPr marL="563038" indent="0">
              <a:buNone/>
              <a:defRPr sz="800"/>
            </a:lvl4pPr>
            <a:lvl5pPr marL="750716" indent="0">
              <a:buNone/>
              <a:defRPr sz="800"/>
            </a:lvl5pPr>
            <a:lvl6pPr marL="938395" indent="0">
              <a:buNone/>
              <a:defRPr sz="800"/>
            </a:lvl6pPr>
            <a:lvl7pPr marL="1126074" indent="0">
              <a:buNone/>
              <a:defRPr sz="800"/>
            </a:lvl7pPr>
            <a:lvl8pPr marL="1313754" indent="0">
              <a:buNone/>
              <a:defRPr sz="800"/>
            </a:lvl8pPr>
            <a:lvl9pPr marL="1501433" indent="0">
              <a:buNone/>
              <a:defRPr sz="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65145" y="1719536"/>
            <a:ext cx="2342198" cy="257854"/>
          </a:xfrm>
        </p:spPr>
        <p:txBody>
          <a:bodyPr/>
          <a:lstStyle>
            <a:lvl1pPr marL="0" indent="0">
              <a:buNone/>
              <a:defRPr sz="600"/>
            </a:lvl1pPr>
            <a:lvl2pPr marL="187679" indent="0">
              <a:buNone/>
              <a:defRPr sz="500"/>
            </a:lvl2pPr>
            <a:lvl3pPr marL="375358" indent="0">
              <a:buNone/>
              <a:defRPr sz="400"/>
            </a:lvl3pPr>
            <a:lvl4pPr marL="563038" indent="0">
              <a:buNone/>
              <a:defRPr sz="400"/>
            </a:lvl4pPr>
            <a:lvl5pPr marL="750716" indent="0">
              <a:buNone/>
              <a:defRPr sz="400"/>
            </a:lvl5pPr>
            <a:lvl6pPr marL="938395" indent="0">
              <a:buNone/>
              <a:defRPr sz="400"/>
            </a:lvl6pPr>
            <a:lvl7pPr marL="1126074" indent="0">
              <a:buNone/>
              <a:defRPr sz="400"/>
            </a:lvl7pPr>
            <a:lvl8pPr marL="1313754" indent="0">
              <a:buNone/>
              <a:defRPr sz="400"/>
            </a:lvl8pPr>
            <a:lvl9pPr marL="1501433" indent="0">
              <a:buNone/>
              <a:defRPr sz="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28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95183" y="87987"/>
            <a:ext cx="3513297" cy="366183"/>
          </a:xfrm>
          <a:prstGeom prst="rect">
            <a:avLst/>
          </a:prstGeom>
        </p:spPr>
        <p:txBody>
          <a:bodyPr vert="horz" lIns="37536" tIns="18768" rIns="37536" bIns="18768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5183" y="512657"/>
            <a:ext cx="3513297" cy="1449985"/>
          </a:xfrm>
          <a:prstGeom prst="rect">
            <a:avLst/>
          </a:prstGeom>
        </p:spPr>
        <p:txBody>
          <a:bodyPr vert="horz" lIns="37536" tIns="18768" rIns="37536" bIns="18768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95183" y="2036387"/>
            <a:ext cx="910855" cy="116975"/>
          </a:xfrm>
          <a:prstGeom prst="rect">
            <a:avLst/>
          </a:prstGeom>
        </p:spPr>
        <p:txBody>
          <a:bodyPr vert="horz" lIns="37536" tIns="18768" rIns="37536" bIns="18768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7521-CE1B-44B6-BE8F-2DA2E56AE1BD}" type="datetimeFigureOut">
              <a:rPr lang="pt-BR" smtClean="0"/>
              <a:t>15/05/2025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333752" y="2036387"/>
            <a:ext cx="1236160" cy="116975"/>
          </a:xfrm>
          <a:prstGeom prst="rect">
            <a:avLst/>
          </a:prstGeom>
        </p:spPr>
        <p:txBody>
          <a:bodyPr vert="horz" lIns="37536" tIns="18768" rIns="37536" bIns="18768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797625" y="2036387"/>
            <a:ext cx="910855" cy="116975"/>
          </a:xfrm>
          <a:prstGeom prst="rect">
            <a:avLst/>
          </a:prstGeom>
        </p:spPr>
        <p:txBody>
          <a:bodyPr vert="horz" lIns="37536" tIns="18768" rIns="37536" bIns="18768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B234E-A0DB-415B-B368-3584BB412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56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5358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0760" indent="-140760" algn="l" defTabSz="375358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04978" indent="-117300" algn="l" defTabSz="37535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469198" indent="-93839" algn="l" defTabSz="375358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56877" indent="-93839" algn="l" defTabSz="375358" rtl="0" eaLnBrk="1" latinLnBrk="0" hangingPunct="1">
        <a:spcBef>
          <a:spcPct val="20000"/>
        </a:spcBef>
        <a:buFont typeface="Arial" pitchFamily="34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44556" indent="-93839" algn="l" defTabSz="375358" rtl="0" eaLnBrk="1" latinLnBrk="0" hangingPunct="1">
        <a:spcBef>
          <a:spcPct val="20000"/>
        </a:spcBef>
        <a:buFont typeface="Arial" pitchFamily="34" charset="0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32235" indent="-93839" algn="l" defTabSz="37535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19914" indent="-93839" algn="l" defTabSz="37535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07593" indent="-93839" algn="l" defTabSz="37535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95272" indent="-93839" algn="l" defTabSz="37535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87679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75358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63038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50716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938395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126074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3754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501433" algn="l" defTabSz="375358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AAA8CEC-7F1B-A253-969F-C7BF4E5299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2"/>
            <a:ext cx="3901440" cy="219456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84205" y="1602606"/>
            <a:ext cx="3535252" cy="169382"/>
          </a:xfrm>
          <a:prstGeom prst="rect">
            <a:avLst/>
          </a:prstGeom>
          <a:solidFill>
            <a:srgbClr val="C00000"/>
          </a:solidFill>
        </p:spPr>
        <p:txBody>
          <a:bodyPr wrap="square" lIns="61064" tIns="30532" rIns="61064" bIns="30532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Coloque o título do trabalho aqui neste campo: subtítulo, se houver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311871" y="59449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e sobrenome Autor/Autora 1</a:t>
            </a:r>
          </a:p>
          <a:p>
            <a:r>
              <a:rPr lang="pt-BR" sz="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e sobrenome Autor/Autora 2</a:t>
            </a:r>
          </a:p>
          <a:p>
            <a:r>
              <a:rPr lang="pt-BR" sz="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e sobrenome Autor/Autora 3</a:t>
            </a:r>
            <a:endParaRPr lang="pt-BR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319983" y="4086"/>
            <a:ext cx="57902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SC1</a:t>
            </a:r>
            <a:endParaRPr lang="pt-BR" sz="13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3FAC41BB-94B9-2701-930D-E28335ED34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3" y="81223"/>
            <a:ext cx="1026030" cy="102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17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2"/>
            <a:ext cx="3901440" cy="21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175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35</Words>
  <Application>Microsoft Office PowerPoint</Application>
  <PresentationFormat>Personalizar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Carolina Pires</dc:creator>
  <cp:lastModifiedBy>Artur Stamford da Silva</cp:lastModifiedBy>
  <cp:revision>11</cp:revision>
  <dcterms:created xsi:type="dcterms:W3CDTF">2021-04-19T19:46:18Z</dcterms:created>
  <dcterms:modified xsi:type="dcterms:W3CDTF">2025-05-15T14:30:01Z</dcterms:modified>
</cp:coreProperties>
</file>